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67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411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6214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7924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00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50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8789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59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85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83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8E5F9-6212-4ABD-A33F-CE51AAFD3DCF}" type="datetimeFigureOut">
              <a:rPr kumimoji="1" lang="ja-JP" altLang="en-US" smtClean="0"/>
              <a:t>2019/9/6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4B007E-1B3A-4291-AF5E-F7C66984C7A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21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smtClean="0"/>
              <a:t>1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900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1</vt:lpstr>
    </vt:vector>
  </TitlesOfParts>
  <Company>NECグループ標準PCサービス2017.10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</dc:title>
  <dc:creator>113414A009U92</dc:creator>
  <cp:lastModifiedBy>113414A009U92</cp:lastModifiedBy>
  <cp:revision>1</cp:revision>
  <dcterms:created xsi:type="dcterms:W3CDTF">2019-09-06T02:46:43Z</dcterms:created>
  <dcterms:modified xsi:type="dcterms:W3CDTF">2019-09-06T02:46:55Z</dcterms:modified>
</cp:coreProperties>
</file>